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348" r:id="rId5"/>
    <p:sldId id="354" r:id="rId6"/>
    <p:sldId id="357" r:id="rId7"/>
    <p:sldId id="358" r:id="rId8"/>
    <p:sldId id="359" r:id="rId9"/>
    <p:sldId id="345" r:id="rId10"/>
    <p:sldId id="342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646"/>
  </p:normalViewPr>
  <p:slideViewPr>
    <p:cSldViewPr snapToGrid="0" snapToObjects="1" showGuides="1">
      <p:cViewPr varScale="1">
        <p:scale>
          <a:sx n="109" d="100"/>
          <a:sy n="109" d="100"/>
        </p:scale>
        <p:origin x="108" y="1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4/29/2023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14">
            <a:extLst>
              <a:ext uri="{FF2B5EF4-FFF2-40B4-BE49-F238E27FC236}">
                <a16:creationId xmlns:a16="http://schemas.microsoft.com/office/drawing/2014/main" id="{F6856948-14CB-159E-5A7C-80A0115641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0" y="0"/>
            <a:ext cx="12192000" cy="6832599"/>
          </a:xfrm>
          <a:prstGeom prst="rect">
            <a:avLst/>
          </a:prstGeom>
        </p:spPr>
      </p:pic>
      <p:pic>
        <p:nvPicPr>
          <p:cNvPr id="9" name="Content Placeholder 14">
            <a:extLst>
              <a:ext uri="{FF2B5EF4-FFF2-40B4-BE49-F238E27FC236}">
                <a16:creationId xmlns:a16="http://schemas.microsoft.com/office/drawing/2014/main" id="{7FFF1F47-49A0-3608-5C50-3C5741546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0901" t="2692" r="9005" b="2173"/>
          <a:stretch/>
        </p:blipFill>
        <p:spPr>
          <a:xfrm>
            <a:off x="-3" y="37"/>
            <a:ext cx="12192000" cy="68538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27164"/>
            <a:ext cx="12191998" cy="1323440"/>
          </a:xfrm>
        </p:spPr>
        <p:txBody>
          <a:bodyPr>
            <a:noAutofit/>
          </a:bodyPr>
          <a:lstStyle>
            <a:lvl1pPr algn="ctr">
              <a:defRPr sz="6000" kern="1200" spc="22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558868"/>
            <a:ext cx="12191997" cy="781119"/>
          </a:xfrm>
        </p:spPr>
        <p:txBody>
          <a:bodyPr>
            <a:noAutofit/>
          </a:bodyPr>
          <a:lstStyle>
            <a:lvl1pPr marL="0" indent="0" algn="ctr">
              <a:buNone/>
              <a:defRPr sz="4000" b="0" i="0" spc="1800" baseline="0">
                <a:solidFill>
                  <a:schemeClr val="bg1"/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7BA9FA4-8138-9E88-1DA3-FE01F5672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32550"/>
            <a:ext cx="12192000" cy="1323440"/>
          </a:xfrm>
          <a:solidFill>
            <a:schemeClr val="tx1">
              <a:alpha val="61961"/>
            </a:schemeClr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60000"/>
              </a:lnSpc>
              <a:buNone/>
              <a:defRPr sz="2000" b="0" i="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14">
            <a:extLst>
              <a:ext uri="{FF2B5EF4-FFF2-40B4-BE49-F238E27FC236}">
                <a16:creationId xmlns:a16="http://schemas.microsoft.com/office/drawing/2014/main" id="{BD0D7128-6130-EE47-90ED-D45A35B43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</p:spPr>
      </p:pic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14AC0A97-7D79-3DBE-FB53-A9EBFD806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1" t="2692" r="49052" b="2173"/>
          <a:stretch/>
        </p:blipFill>
        <p:spPr>
          <a:xfrm>
            <a:off x="4455845" y="-6350"/>
            <a:ext cx="7732295" cy="68538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F19E97-D266-0158-DB58-8B80C6AE8445}"/>
              </a:ext>
            </a:extLst>
          </p:cNvPr>
          <p:cNvSpPr/>
          <p:nvPr userDrawn="1"/>
        </p:nvSpPr>
        <p:spPr>
          <a:xfrm>
            <a:off x="-1" y="0"/>
            <a:ext cx="8784040" cy="685915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661" y="1052108"/>
            <a:ext cx="6910627" cy="1164882"/>
          </a:xfrm>
        </p:spPr>
        <p:txBody>
          <a:bodyPr anchor="b">
            <a:no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EE2076-2104-00E8-4FC5-D2D1939662A8}"/>
              </a:ext>
            </a:extLst>
          </p:cNvPr>
          <p:cNvSpPr/>
          <p:nvPr userDrawn="1"/>
        </p:nvSpPr>
        <p:spPr>
          <a:xfrm>
            <a:off x="1876516" y="842493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9EA78E-CF91-A313-1EA3-1B737189BE6A}"/>
              </a:ext>
            </a:extLst>
          </p:cNvPr>
          <p:cNvSpPr/>
          <p:nvPr userDrawn="1"/>
        </p:nvSpPr>
        <p:spPr>
          <a:xfrm>
            <a:off x="3272500" y="5713197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BC4BAB7B-AB4F-FB57-387C-7A8618043E2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025623" y="2530837"/>
            <a:ext cx="6888665" cy="961087"/>
          </a:xfrm>
        </p:spPr>
        <p:txBody>
          <a:bodyPr>
            <a:noAutofit/>
          </a:bodyPr>
          <a:lstStyle>
            <a:lvl1pPr>
              <a:lnSpc>
                <a:spcPct val="140000"/>
              </a:lnSpc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7512376E-E81C-EEBC-A5F9-5378563708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5624" y="3617963"/>
            <a:ext cx="6888665" cy="2241805"/>
          </a:xfrm>
        </p:spPr>
        <p:txBody>
          <a:bodyPr anchor="t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  <a:cs typeface="Biome" panose="020B05030302040208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7E9B3C-3EC9-30D0-6EEC-FFD2F1067447}"/>
              </a:ext>
            </a:extLst>
          </p:cNvPr>
          <p:cNvCxnSpPr>
            <a:cxnSpLocks/>
          </p:cNvCxnSpPr>
          <p:nvPr userDrawn="1"/>
        </p:nvCxnSpPr>
        <p:spPr>
          <a:xfrm>
            <a:off x="-12590" y="2359726"/>
            <a:ext cx="532008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CB971EAC-E57B-EF86-ED6F-AE35987C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A0ED8DF-4F9C-BDFE-68ED-49B03A54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44BC0460-E5E3-23E3-6335-36CF4BEB87F3}"/>
              </a:ext>
            </a:extLst>
          </p:cNvPr>
          <p:cNvSpPr/>
          <p:nvPr userDrawn="1"/>
        </p:nvSpPr>
        <p:spPr>
          <a:xfrm>
            <a:off x="2360199" y="596691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62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E699CB90-DCF5-D9AC-0A86-1E02CB3418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8000"/>
          </a:blip>
          <a:srcRect/>
          <a:stretch/>
        </p:blipFill>
        <p:spPr>
          <a:xfrm>
            <a:off x="0" y="11089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ADD8375-FF36-FC51-FBBD-A4EBCE6D932A}"/>
              </a:ext>
            </a:extLst>
          </p:cNvPr>
          <p:cNvSpPr/>
          <p:nvPr userDrawn="1"/>
        </p:nvSpPr>
        <p:spPr>
          <a:xfrm>
            <a:off x="322118" y="365124"/>
            <a:ext cx="11547765" cy="623728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10515601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0A684CF-D752-D358-B0D4-0DA2FFB2C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09530" y="2220319"/>
            <a:ext cx="8845828" cy="929026"/>
          </a:xfrm>
        </p:spPr>
        <p:txBody>
          <a:bodyPr anchor="t">
            <a:noAutofit/>
          </a:bodyPr>
          <a:lstStyle>
            <a:lvl1pPr marL="0" indent="0" algn="ctr">
              <a:lnSpc>
                <a:spcPct val="140000"/>
              </a:lnSpc>
              <a:buFontTx/>
              <a:buNone/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C04702-97CE-9583-8282-DF8500E5ABEF}"/>
              </a:ext>
            </a:extLst>
          </p:cNvPr>
          <p:cNvCxnSpPr>
            <a:cxnSpLocks/>
          </p:cNvCxnSpPr>
          <p:nvPr userDrawn="1"/>
        </p:nvCxnSpPr>
        <p:spPr>
          <a:xfrm>
            <a:off x="4451205" y="3330985"/>
            <a:ext cx="0" cy="1774795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439E47-02A2-4A4F-1E4A-5DF22C90533A}"/>
              </a:ext>
            </a:extLst>
          </p:cNvPr>
          <p:cNvCxnSpPr>
            <a:cxnSpLocks/>
          </p:cNvCxnSpPr>
          <p:nvPr userDrawn="1"/>
        </p:nvCxnSpPr>
        <p:spPr>
          <a:xfrm>
            <a:off x="7756108" y="3330985"/>
            <a:ext cx="0" cy="1774795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BCF599-DE3A-3924-1B55-8986557F7D6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557437" y="3360802"/>
            <a:ext cx="2522391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95711A8B-0B07-4705-5569-EA1C5E3964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00601" y="3358082"/>
            <a:ext cx="2587137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18BA5EC5-6267-42DB-3068-781F4FBA335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125381" y="3360802"/>
            <a:ext cx="2587137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2E394DBB-1E16-C49F-3143-1C827302D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E982166-168E-4452-AD77-7BDE30E2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33860DCC-9F93-1344-72B0-356F9A045A3A}"/>
              </a:ext>
            </a:extLst>
          </p:cNvPr>
          <p:cNvSpPr/>
          <p:nvPr userDrawn="1"/>
        </p:nvSpPr>
        <p:spPr>
          <a:xfrm>
            <a:off x="873270" y="3931194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1ABE433E-FA5E-3262-5CAB-46DED868AF63}"/>
              </a:ext>
            </a:extLst>
          </p:cNvPr>
          <p:cNvSpPr/>
          <p:nvPr userDrawn="1"/>
        </p:nvSpPr>
        <p:spPr>
          <a:xfrm>
            <a:off x="10658835" y="2022227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67D7C421-15EE-D350-36FE-97825F63A2BA}"/>
              </a:ext>
            </a:extLst>
          </p:cNvPr>
          <p:cNvSpPr/>
          <p:nvPr userDrawn="1"/>
        </p:nvSpPr>
        <p:spPr>
          <a:xfrm>
            <a:off x="8496299" y="5218771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30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E869C67-E833-BD41-7743-D6450600B9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9000"/>
          </a:blip>
          <a:srcRect l="30375" t="11383" b="18991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5F27405-A048-8186-4834-FCBC24391D91}"/>
              </a:ext>
            </a:extLst>
          </p:cNvPr>
          <p:cNvSpPr/>
          <p:nvPr userDrawn="1"/>
        </p:nvSpPr>
        <p:spPr>
          <a:xfrm>
            <a:off x="532" y="11284"/>
            <a:ext cx="12192000" cy="684532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365125"/>
            <a:ext cx="10515601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416EC7F6-3F25-98AA-EA20-A759C49841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28739" y="2714455"/>
            <a:ext cx="3953594" cy="509671"/>
          </a:xfrm>
        </p:spPr>
        <p:txBody>
          <a:bodyPr anchor="ctr">
            <a:noAutofit/>
          </a:bodyPr>
          <a:lstStyle>
            <a:lvl1pPr>
              <a:defRPr sz="2000" spc="30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59A4D373-2403-6A05-1927-144387611C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66224" y="2700810"/>
            <a:ext cx="3911982" cy="523316"/>
          </a:xfrm>
        </p:spPr>
        <p:txBody>
          <a:bodyPr anchor="ctr">
            <a:noAutofit/>
          </a:bodyPr>
          <a:lstStyle>
            <a:lvl1pPr>
              <a:defRPr sz="2000" spc="30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1864931" y="3448050"/>
            <a:ext cx="3911982" cy="2307568"/>
          </a:xfrm>
        </p:spPr>
        <p:txBody>
          <a:bodyPr/>
          <a:lstStyle>
            <a:lvl1pPr marL="283464" indent="-283464">
              <a:buClr>
                <a:schemeClr val="accent6"/>
              </a:buClr>
              <a:buFont typeface="Arial" panose="020B0604020202020204" pitchFamily="34" charset="0"/>
              <a:buChar char="•"/>
              <a:defRPr sz="1600" spc="20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defRPr sz="1600"/>
            </a:lvl2pPr>
            <a:lvl3pPr marL="859536" indent="-283464">
              <a:defRPr sz="1600"/>
            </a:lvl3pPr>
            <a:lvl4pPr marL="1152144"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966224" y="3448050"/>
            <a:ext cx="3911982" cy="2307568"/>
          </a:xfrm>
        </p:spPr>
        <p:txBody>
          <a:bodyPr/>
          <a:lstStyle>
            <a:lvl1pPr marL="283464" indent="-283464">
              <a:buClr>
                <a:schemeClr val="accent6"/>
              </a:buClr>
              <a:buFont typeface="Arial" panose="020B0604020202020204" pitchFamily="34" charset="0"/>
              <a:buChar char="•"/>
              <a:defRPr sz="1600" spc="20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defRPr sz="1600"/>
            </a:lvl2pPr>
            <a:lvl3pPr marL="859536" indent="-283464">
              <a:defRPr sz="1600"/>
            </a:lvl3pPr>
            <a:lvl4pPr marL="1152144"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1" name="Graphic 15">
            <a:extLst>
              <a:ext uri="{FF2B5EF4-FFF2-40B4-BE49-F238E27FC236}">
                <a16:creationId xmlns:a16="http://schemas.microsoft.com/office/drawing/2014/main" id="{FFDFB3E1-7148-2A79-2224-9A66EE89CDB3}"/>
              </a:ext>
            </a:extLst>
          </p:cNvPr>
          <p:cNvSpPr/>
          <p:nvPr userDrawn="1"/>
        </p:nvSpPr>
        <p:spPr>
          <a:xfrm>
            <a:off x="10521648" y="5608449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42" name="Graphic 15">
            <a:extLst>
              <a:ext uri="{FF2B5EF4-FFF2-40B4-BE49-F238E27FC236}">
                <a16:creationId xmlns:a16="http://schemas.microsoft.com/office/drawing/2014/main" id="{4D2D79B7-4A68-FA5E-D644-77D4216A8149}"/>
              </a:ext>
            </a:extLst>
          </p:cNvPr>
          <p:cNvSpPr/>
          <p:nvPr userDrawn="1"/>
        </p:nvSpPr>
        <p:spPr>
          <a:xfrm>
            <a:off x="10981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44" name="Graphic 12">
            <a:extLst>
              <a:ext uri="{FF2B5EF4-FFF2-40B4-BE49-F238E27FC236}">
                <a16:creationId xmlns:a16="http://schemas.microsoft.com/office/drawing/2014/main" id="{09257FA7-91DE-7D44-90E4-63C9DFA962D4}"/>
              </a:ext>
            </a:extLst>
          </p:cNvPr>
          <p:cNvSpPr/>
          <p:nvPr userDrawn="1"/>
        </p:nvSpPr>
        <p:spPr>
          <a:xfrm>
            <a:off x="1306906" y="3837599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4B7933AC-77F8-5A1E-9F12-CD7683B26868}"/>
              </a:ext>
            </a:extLst>
          </p:cNvPr>
          <p:cNvSpPr/>
          <p:nvPr userDrawn="1"/>
        </p:nvSpPr>
        <p:spPr>
          <a:xfrm>
            <a:off x="653351" y="4521502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28000">
              <a:schemeClr val="tx1"/>
            </a:gs>
            <a:gs pos="80000">
              <a:schemeClr val="accent6">
                <a:lumMod val="50000"/>
              </a:schemeClr>
            </a:gs>
            <a:gs pos="99000">
              <a:schemeClr val="tx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E0BA61-3394-C68B-D34A-99473398C4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774B0-5C6F-338C-838B-03C1E04D0C9B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49351" y="1683189"/>
            <a:ext cx="10493300" cy="5174811"/>
          </a:xfr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A8728-F1AB-C74B-A3F2-19AC95C5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7FDD546F-3181-A2C4-3ECF-1E4540E1E8FD}"/>
              </a:ext>
            </a:extLst>
          </p:cNvPr>
          <p:cNvSpPr/>
          <p:nvPr userDrawn="1"/>
        </p:nvSpPr>
        <p:spPr>
          <a:xfrm>
            <a:off x="8949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97F35EB9-5535-DCD3-2424-B71C26EAE49D}"/>
              </a:ext>
            </a:extLst>
          </p:cNvPr>
          <p:cNvSpPr/>
          <p:nvPr userDrawn="1"/>
        </p:nvSpPr>
        <p:spPr>
          <a:xfrm>
            <a:off x="351350" y="4503806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588D46B-94A1-1F67-DBB5-DCEAA4A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30F573-4108-8909-3C0A-D2447A10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3EDBAD98-791B-7F40-4F48-85CFC9ECABBE}"/>
              </a:ext>
            </a:extLst>
          </p:cNvPr>
          <p:cNvSpPr/>
          <p:nvPr userDrawn="1"/>
        </p:nvSpPr>
        <p:spPr>
          <a:xfrm>
            <a:off x="653351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9" name="Graphic 12">
            <a:extLst>
              <a:ext uri="{FF2B5EF4-FFF2-40B4-BE49-F238E27FC236}">
                <a16:creationId xmlns:a16="http://schemas.microsoft.com/office/drawing/2014/main" id="{E3D81F90-4EAE-8C26-A885-E7B59E49164A}"/>
              </a:ext>
            </a:extLst>
          </p:cNvPr>
          <p:cNvSpPr/>
          <p:nvPr userDrawn="1"/>
        </p:nvSpPr>
        <p:spPr>
          <a:xfrm>
            <a:off x="10979909" y="1571885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19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28000">
              <a:schemeClr val="tx1"/>
            </a:gs>
            <a:gs pos="80000">
              <a:schemeClr val="accent6">
                <a:lumMod val="50000"/>
              </a:schemeClr>
            </a:gs>
            <a:gs pos="99000">
              <a:schemeClr val="tx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E0BA61-3394-C68B-D34A-99473398C4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EF5DF7BD-C87C-3543-83E0-89618195836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49349" y="1684777"/>
            <a:ext cx="10515601" cy="5171635"/>
          </a:xfrm>
          <a:solidFill>
            <a:schemeClr val="bg2"/>
          </a:solidFill>
        </p:spPr>
        <p:txBody>
          <a:bodyPr anchor="ctr">
            <a:noAutofit/>
          </a:bodyPr>
          <a:lstStyle>
            <a:lvl1pPr algn="ctr" rtl="0" fontAlgn="base">
              <a:defRPr lang="en-US" sz="1800" b="0" i="0" smtClean="0">
                <a:solidFill>
                  <a:schemeClr val="bg1"/>
                </a:solidFill>
                <a:effectLst/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rtl="0" fontAlgn="base"/>
            <a:r>
              <a:rPr lang="en-US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Click to insert image or graphic here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A8728-F1AB-C74B-A3F2-19AC95C5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7FDD546F-3181-A2C4-3ECF-1E4540E1E8FD}"/>
              </a:ext>
            </a:extLst>
          </p:cNvPr>
          <p:cNvSpPr/>
          <p:nvPr userDrawn="1"/>
        </p:nvSpPr>
        <p:spPr>
          <a:xfrm>
            <a:off x="871787" y="621690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97F35EB9-5535-DCD3-2424-B71C26EAE49D}"/>
              </a:ext>
            </a:extLst>
          </p:cNvPr>
          <p:cNvSpPr/>
          <p:nvPr userDrawn="1"/>
        </p:nvSpPr>
        <p:spPr>
          <a:xfrm>
            <a:off x="351350" y="1540687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588D46B-94A1-1F67-DBB5-DCEAA4A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30F573-4108-8909-3C0A-D2447A10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3EDBAD98-791B-7F40-4F48-85CFC9ECABBE}"/>
              </a:ext>
            </a:extLst>
          </p:cNvPr>
          <p:cNvSpPr/>
          <p:nvPr userDrawn="1"/>
        </p:nvSpPr>
        <p:spPr>
          <a:xfrm>
            <a:off x="607054" y="188247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9" name="Graphic 12">
            <a:extLst>
              <a:ext uri="{FF2B5EF4-FFF2-40B4-BE49-F238E27FC236}">
                <a16:creationId xmlns:a16="http://schemas.microsoft.com/office/drawing/2014/main" id="{E3D81F90-4EAE-8C26-A885-E7B59E49164A}"/>
              </a:ext>
            </a:extLst>
          </p:cNvPr>
          <p:cNvSpPr/>
          <p:nvPr userDrawn="1"/>
        </p:nvSpPr>
        <p:spPr>
          <a:xfrm>
            <a:off x="11685964" y="2868248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46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79986">
              <a:schemeClr val="accent6">
                <a:lumMod val="50000"/>
              </a:schemeClr>
            </a:gs>
            <a:gs pos="39018">
              <a:srgbClr val="020C12"/>
            </a:gs>
            <a:gs pos="15000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7E44934-AEEA-561B-0ADE-A0E419F72E34}"/>
              </a:ext>
            </a:extLst>
          </p:cNvPr>
          <p:cNvSpPr/>
          <p:nvPr userDrawn="1"/>
        </p:nvSpPr>
        <p:spPr>
          <a:xfrm>
            <a:off x="0" y="4477"/>
            <a:ext cx="12192000" cy="685352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87731F-00C5-9B08-2819-491BDD0E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8476BD1A-F3CD-7831-B675-4B30DB13BBB4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38200" y="2234612"/>
            <a:ext cx="2743200" cy="2743200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00056BB6-6681-5F18-0707-36FF788E8B7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49398" y="1743093"/>
            <a:ext cx="4848110" cy="3833614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861960-A20F-381C-EC4B-C2A0F840B4C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554054" y="2234612"/>
            <a:ext cx="2743200" cy="2735210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584954C9-4281-0277-452A-6BD47D8FAF3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5576707"/>
            <a:ext cx="10515600" cy="613963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24" name="Graphic 12">
            <a:extLst>
              <a:ext uri="{FF2B5EF4-FFF2-40B4-BE49-F238E27FC236}">
                <a16:creationId xmlns:a16="http://schemas.microsoft.com/office/drawing/2014/main" id="{19D5DAAF-67AD-0ADB-6FC2-7D9A92AE0BD0}"/>
              </a:ext>
            </a:extLst>
          </p:cNvPr>
          <p:cNvSpPr/>
          <p:nvPr userDrawn="1"/>
        </p:nvSpPr>
        <p:spPr>
          <a:xfrm>
            <a:off x="11170456" y="969148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858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38C17DA-981F-0BA8-3CD8-5ADAFFFB5412}"/>
              </a:ext>
            </a:extLst>
          </p:cNvPr>
          <p:cNvSpPr/>
          <p:nvPr userDrawn="1"/>
        </p:nvSpPr>
        <p:spPr>
          <a:xfrm>
            <a:off x="1876516" y="1290549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848A31F-7C70-BCA2-A2B0-D6C41008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9FED265-6FB8-0B0E-967A-10AF6EF77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B7E94463-D34E-7B78-40B0-21660AE939E4}"/>
              </a:ext>
            </a:extLst>
          </p:cNvPr>
          <p:cNvSpPr/>
          <p:nvPr userDrawn="1"/>
        </p:nvSpPr>
        <p:spPr>
          <a:xfrm>
            <a:off x="688076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2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82003">
              <a:schemeClr val="accent6"/>
            </a:gs>
            <a:gs pos="39982">
              <a:srgbClr val="020D13"/>
            </a:gs>
            <a:gs pos="14000">
              <a:schemeClr val="accent4">
                <a:lumMod val="50000"/>
              </a:schemeClr>
            </a:gs>
            <a:gs pos="0">
              <a:schemeClr val="accent4"/>
            </a:gs>
            <a:gs pos="98000">
              <a:schemeClr val="tx2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32CE5E0-A271-3F02-95B0-2A27489DEF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l="30375" t="11383" b="18991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4AEACF2-BE4A-08C5-F323-8ED695B39E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F52F7-0472-2EF4-1223-1785705A2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2A5F4FEA-EFFD-2913-9734-00CA69A215E5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1494453" y="2057399"/>
            <a:ext cx="6430348" cy="3352163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9156B9-9B42-6D12-4F4C-6DA6A98B333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24850" y="2055812"/>
            <a:ext cx="2373313" cy="3353751"/>
          </a:xfrm>
          <a:solidFill>
            <a:schemeClr val="bg2"/>
          </a:solidFill>
        </p:spPr>
        <p:txBody>
          <a:bodyPr anchor="ctr">
            <a:no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Graphic 15">
            <a:extLst>
              <a:ext uri="{FF2B5EF4-FFF2-40B4-BE49-F238E27FC236}">
                <a16:creationId xmlns:a16="http://schemas.microsoft.com/office/drawing/2014/main" id="{0F80B8C5-F10F-2547-E085-FA5D266DDF76}"/>
              </a:ext>
            </a:extLst>
          </p:cNvPr>
          <p:cNvSpPr/>
          <p:nvPr userDrawn="1"/>
        </p:nvSpPr>
        <p:spPr>
          <a:xfrm>
            <a:off x="10981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38898B79-1550-A6AC-FE9B-CBDD2DDE9EB0}"/>
              </a:ext>
            </a:extLst>
          </p:cNvPr>
          <p:cNvSpPr/>
          <p:nvPr userDrawn="1"/>
        </p:nvSpPr>
        <p:spPr>
          <a:xfrm>
            <a:off x="1225881" y="4503806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C89F2857-55B5-64B7-59A5-3B565E8D1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B702CC53-A6C1-26BA-DC75-CF9EF670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55D287F0-FA0C-5618-47B9-31AC978549CC}"/>
              </a:ext>
            </a:extLst>
          </p:cNvPr>
          <p:cNvSpPr/>
          <p:nvPr userDrawn="1"/>
        </p:nvSpPr>
        <p:spPr>
          <a:xfrm>
            <a:off x="11404163" y="4375790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437FDA18-E199-E2F6-264B-D9B6E241E574}"/>
              </a:ext>
            </a:extLst>
          </p:cNvPr>
          <p:cNvSpPr/>
          <p:nvPr userDrawn="1"/>
        </p:nvSpPr>
        <p:spPr>
          <a:xfrm>
            <a:off x="653351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22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14">
            <a:extLst>
              <a:ext uri="{FF2B5EF4-FFF2-40B4-BE49-F238E27FC236}">
                <a16:creationId xmlns:a16="http://schemas.microsoft.com/office/drawing/2014/main" id="{BD0D7128-6130-EE47-90ED-D45A35B43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</p:spPr>
      </p:pic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14AC0A97-7D79-3DBE-FB53-A9EBFD806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1" t="2692" r="49052" b="2173"/>
          <a:stretch/>
        </p:blipFill>
        <p:spPr>
          <a:xfrm>
            <a:off x="4459945" y="-6350"/>
            <a:ext cx="7732295" cy="68538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4206CF-1482-CF6D-D783-1BB21E6F679A}"/>
              </a:ext>
            </a:extLst>
          </p:cNvPr>
          <p:cNvSpPr/>
          <p:nvPr userDrawn="1"/>
        </p:nvSpPr>
        <p:spPr>
          <a:xfrm>
            <a:off x="5698" y="0"/>
            <a:ext cx="6085171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C79405F-38DE-C05D-5E87-4D38F54C79B4}"/>
              </a:ext>
            </a:extLst>
          </p:cNvPr>
          <p:cNvCxnSpPr>
            <a:cxnSpLocks/>
          </p:cNvCxnSpPr>
          <p:nvPr userDrawn="1"/>
        </p:nvCxnSpPr>
        <p:spPr>
          <a:xfrm>
            <a:off x="-12590" y="3125038"/>
            <a:ext cx="480404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C904D88-E1BE-F1FA-D405-F55DA966DA84}"/>
              </a:ext>
            </a:extLst>
          </p:cNvPr>
          <p:cNvSpPr/>
          <p:nvPr userDrawn="1"/>
        </p:nvSpPr>
        <p:spPr>
          <a:xfrm>
            <a:off x="705405" y="1144246"/>
            <a:ext cx="126770" cy="126770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371" y="1562944"/>
            <a:ext cx="3767257" cy="1358678"/>
          </a:xfrm>
        </p:spPr>
        <p:txBody>
          <a:bodyPr anchor="b">
            <a:no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04BA031E-69C2-025F-5A62-37A61D3D51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6371" y="3426703"/>
            <a:ext cx="3767257" cy="261688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A6CCC38-0DC7-93AB-5678-4FB88CE9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615ED02F-D1E1-9C00-BD42-A95D595E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1D8F0816-C429-D32E-058B-33405874DFA7}"/>
              </a:ext>
            </a:extLst>
          </p:cNvPr>
          <p:cNvSpPr/>
          <p:nvPr userDrawn="1"/>
        </p:nvSpPr>
        <p:spPr>
          <a:xfrm>
            <a:off x="468157" y="1963496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58" r:id="rId3"/>
    <p:sldLayoutId id="2147483664" r:id="rId4"/>
    <p:sldLayoutId id="2147483650" r:id="rId5"/>
    <p:sldLayoutId id="2147483666" r:id="rId6"/>
    <p:sldLayoutId id="2147483659" r:id="rId7"/>
    <p:sldLayoutId id="2147483660" r:id="rId8"/>
    <p:sldLayoutId id="2147483663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025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0F796250-63D9-0906-C8C6-DCCF279A0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191" y="43665"/>
            <a:ext cx="6770670" cy="6770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89FCCF-98FD-17B4-BDB5-298FFEC49D98}"/>
              </a:ext>
            </a:extLst>
          </p:cNvPr>
          <p:cNvSpPr txBox="1"/>
          <p:nvPr/>
        </p:nvSpPr>
        <p:spPr>
          <a:xfrm flipH="1">
            <a:off x="806005" y="64213"/>
            <a:ext cx="3652977" cy="605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000" dirty="0">
                <a:solidFill>
                  <a:schemeClr val="bg1"/>
                </a:solidFill>
              </a:rPr>
              <a:t>Circa 1  B.C.</a:t>
            </a:r>
          </a:p>
          <a:p>
            <a:pPr>
              <a:lnSpc>
                <a:spcPct val="200000"/>
              </a:lnSpc>
            </a:pPr>
            <a:r>
              <a:rPr lang="en-US" sz="4000" dirty="0">
                <a:solidFill>
                  <a:schemeClr val="bg1"/>
                </a:solidFill>
              </a:rPr>
              <a:t>Galilean named Jonah</a:t>
            </a:r>
          </a:p>
          <a:p>
            <a:pPr>
              <a:lnSpc>
                <a:spcPct val="200000"/>
              </a:lnSpc>
            </a:pPr>
            <a:r>
              <a:rPr lang="en-US" sz="4000" dirty="0">
                <a:solidFill>
                  <a:schemeClr val="bg1"/>
                </a:solidFill>
              </a:rPr>
              <a:t>Had a son named Simon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1032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589FCCF-98FD-17B4-BDB5-298FFEC49D98}"/>
              </a:ext>
            </a:extLst>
          </p:cNvPr>
          <p:cNvSpPr txBox="1"/>
          <p:nvPr/>
        </p:nvSpPr>
        <p:spPr>
          <a:xfrm flipH="1">
            <a:off x="806005" y="64213"/>
            <a:ext cx="3652977" cy="545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>
                <a:solidFill>
                  <a:schemeClr val="bg1"/>
                </a:solidFill>
              </a:rPr>
              <a:t>Was a fisherman by trade</a:t>
            </a:r>
          </a:p>
          <a:p>
            <a:pPr>
              <a:lnSpc>
                <a:spcPct val="200000"/>
              </a:lnSpc>
            </a:pPr>
            <a:r>
              <a:rPr lang="en-US" sz="3600" dirty="0">
                <a:solidFill>
                  <a:schemeClr val="bg1"/>
                </a:solidFill>
              </a:rPr>
              <a:t>Rough and rugged individual</a:t>
            </a:r>
            <a:endParaRPr lang="en-US" sz="3600" dirty="0"/>
          </a:p>
        </p:txBody>
      </p:sp>
      <p:pic>
        <p:nvPicPr>
          <p:cNvPr id="3" name="Picture 2" descr="A picture containing text, yellow, outdoor, standing&#10;&#10;Description automatically generated">
            <a:extLst>
              <a:ext uri="{FF2B5EF4-FFF2-40B4-BE49-F238E27FC236}">
                <a16:creationId xmlns:a16="http://schemas.microsoft.com/office/drawing/2014/main" id="{730EE202-FBF0-603A-7B1D-522EC9971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982" y="294908"/>
            <a:ext cx="7612856" cy="572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911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589FCCF-98FD-17B4-BDB5-298FFEC49D98}"/>
              </a:ext>
            </a:extLst>
          </p:cNvPr>
          <p:cNvSpPr txBox="1"/>
          <p:nvPr/>
        </p:nvSpPr>
        <p:spPr>
          <a:xfrm flipH="1">
            <a:off x="577405" y="325831"/>
            <a:ext cx="3652977" cy="6027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300" dirty="0">
                <a:solidFill>
                  <a:schemeClr val="bg1"/>
                </a:solidFill>
              </a:rPr>
              <a:t>His Brother Andrew, a follower of John, introduced Simon to Jesus – John 1:40,41</a:t>
            </a:r>
            <a:endParaRPr lang="en-US" sz="3300" dirty="0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17FBAD9A-C5AC-D7C8-59F5-34C2F36A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981" y="222217"/>
            <a:ext cx="7581619" cy="568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92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589FCCF-98FD-17B4-BDB5-298FFEC49D98}"/>
              </a:ext>
            </a:extLst>
          </p:cNvPr>
          <p:cNvSpPr txBox="1"/>
          <p:nvPr/>
        </p:nvSpPr>
        <p:spPr>
          <a:xfrm flipH="1">
            <a:off x="577405" y="273077"/>
            <a:ext cx="3652977" cy="545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>
                <a:solidFill>
                  <a:schemeClr val="bg1"/>
                </a:solidFill>
              </a:rPr>
              <a:t>Simon Peter called to follow Jesus as he fished – Matthew 4:18-20</a:t>
            </a:r>
            <a:endParaRPr lang="en-US" sz="3600" dirty="0"/>
          </a:p>
        </p:txBody>
      </p:sp>
      <p:pic>
        <p:nvPicPr>
          <p:cNvPr id="3" name="Picture 2" descr="A picture containing text, person, sky, person&#10;&#10;Description automatically generated">
            <a:extLst>
              <a:ext uri="{FF2B5EF4-FFF2-40B4-BE49-F238E27FC236}">
                <a16:creationId xmlns:a16="http://schemas.microsoft.com/office/drawing/2014/main" id="{2DFF5F29-8CE2-939D-49AC-F500B1527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096" y="448923"/>
            <a:ext cx="7312602" cy="584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613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923" y="365126"/>
            <a:ext cx="10370028" cy="1161792"/>
          </a:xfrm>
        </p:spPr>
        <p:txBody>
          <a:bodyPr/>
          <a:lstStyle/>
          <a:p>
            <a:r>
              <a:rPr lang="en-US" sz="4800" dirty="0"/>
              <a:t>Peter took the lead many times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1" y="1837592"/>
            <a:ext cx="103700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ome"/>
                <a:ea typeface="+mj-ea"/>
                <a:cs typeface="Biome" panose="020B0503030204020804" pitchFamily="34" charset="0"/>
              </a:rPr>
              <a:t>Jesus’ hard sayings caused many to depart from Him – John 6:67,68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He was FIRST to confess Jesus as the Christ – Matthew 16:13-18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His sermon was recorded by Luke of Pentecost- Acts 2:14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We read much about the work of Peter in the book of Acts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25518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31" y="1793631"/>
            <a:ext cx="9214338" cy="396533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THE FALL AND RISE OF PETER</a:t>
            </a: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923" y="365126"/>
            <a:ext cx="10370028" cy="1161792"/>
          </a:xfrm>
        </p:spPr>
        <p:txBody>
          <a:bodyPr/>
          <a:lstStyle/>
          <a:p>
            <a:r>
              <a:rPr lang="en-US" sz="5400" dirty="0"/>
              <a:t>Peter Was Over-confident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1" y="1837592"/>
            <a:ext cx="103700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ome"/>
                <a:ea typeface="+mj-ea"/>
                <a:cs typeface="Biome" panose="020B0503030204020804" pitchFamily="34" charset="0"/>
              </a:rPr>
              <a:t>Mark 14:29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ome"/>
                <a:ea typeface="+mj-ea"/>
                <a:cs typeface="Biome" panose="020B0503030204020804" pitchFamily="34" charset="0"/>
              </a:rPr>
              <a:t> “Even if ALL are made to stumble, yet I will not be.”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Foolish for a man to trust in his OWN STRENGTH – Jeremiah 17:5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1 Corinthians 9:27; 10:12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Too much SELF CONFIDENCE was a step In the FALL OF PETER!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4704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62" y="365126"/>
            <a:ext cx="11218984" cy="1161792"/>
          </a:xfrm>
        </p:spPr>
        <p:txBody>
          <a:bodyPr/>
          <a:lstStyle/>
          <a:p>
            <a:r>
              <a:rPr lang="en-US" sz="4800" dirty="0"/>
              <a:t>Peter Made Some Hasty Promises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1" y="1837592"/>
            <a:ext cx="103700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ome"/>
                <a:ea typeface="+mj-ea"/>
                <a:cs typeface="Biome" panose="020B0503030204020804" pitchFamily="34" charset="0"/>
              </a:rPr>
              <a:t>Mark 14:31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ome"/>
                <a:ea typeface="+mj-ea"/>
                <a:cs typeface="Biome" panose="020B0503030204020804" pitchFamily="34" charset="0"/>
              </a:rPr>
              <a:t> “If I have to dies with You, I will not deny You!”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John 13:33,36,37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Need to COUNT THE COST!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Matthew 16:24 “let him deny himself, take up his cross, and follow Me.”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Luke 9:57-62 – Never want to look back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659076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62" y="365126"/>
            <a:ext cx="11218984" cy="1161792"/>
          </a:xfrm>
        </p:spPr>
        <p:txBody>
          <a:bodyPr/>
          <a:lstStyle/>
          <a:p>
            <a:r>
              <a:rPr lang="en-US" sz="4800" dirty="0"/>
              <a:t>Peter Dropped His Guard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1" y="1837592"/>
            <a:ext cx="1037002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ome"/>
                <a:ea typeface="+mj-ea"/>
                <a:cs typeface="Biome" panose="020B0503030204020804" pitchFamily="34" charset="0"/>
              </a:rPr>
              <a:t>Mark 14:37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ome"/>
                <a:ea typeface="+mj-ea"/>
                <a:cs typeface="Biome" panose="020B0503030204020804" pitchFamily="34" charset="0"/>
              </a:rPr>
              <a:t> “Simon, are you sleeping?  Could you not watch one hour?”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No REAL danger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Just fall asleep like the others!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Being aroused out of sleep- rash 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John 18:10,11 “cut off his right ear…”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Matthew 26:52 “all who take the sword will perish by the sword.”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5562648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62" y="365126"/>
            <a:ext cx="11218984" cy="1161792"/>
          </a:xfrm>
        </p:spPr>
        <p:txBody>
          <a:bodyPr/>
          <a:lstStyle/>
          <a:p>
            <a:r>
              <a:rPr lang="en-US" sz="4800" dirty="0"/>
              <a:t>Peter Denied His Lord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1" y="1837592"/>
            <a:ext cx="103700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Matthew 26:58 “followed Him at a distance”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Not close enough to be identified as one of His followers!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Whenever it was POPULAR- forefront!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NOT so popular – keeping his distance!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John 18:18 “Peter stood with them and warmed himself.”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7943557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62" y="365126"/>
            <a:ext cx="11218984" cy="1161792"/>
          </a:xfrm>
        </p:spPr>
        <p:txBody>
          <a:bodyPr/>
          <a:lstStyle/>
          <a:p>
            <a:r>
              <a:rPr lang="en-US" sz="4800" dirty="0"/>
              <a:t>Peter Denied His Lord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1" y="1837592"/>
            <a:ext cx="103700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Begins to CURSE – Matthew 26:69-72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“You also were with Jesus” “I do not know what you are saying”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This fellow also was with Jesus” “denied with an oath, I do not know the Man!”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Matthew 26:73,74 – “Surely you also are one of them” “he began to curse and swear, saying, I do not know the Man!”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2125557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62" y="365126"/>
            <a:ext cx="11218984" cy="1161792"/>
          </a:xfrm>
        </p:spPr>
        <p:txBody>
          <a:bodyPr/>
          <a:lstStyle/>
          <a:p>
            <a:r>
              <a:rPr lang="en-US" sz="4800" dirty="0"/>
              <a:t>The Rise Of Peter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1" y="1837592"/>
            <a:ext cx="103700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He remembered what the Lord said to him – Mark 14:72 “And when he thought about it, he wept."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2 Corinthians 7:9,10 “godly sorrow produces repentance”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He was NOW on his way BACK!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1 Peter 5:6 "Therefore humble yourselves under the mighty hand of God, that He may exalt you in due time."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3947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62" y="365126"/>
            <a:ext cx="11218984" cy="1161792"/>
          </a:xfrm>
        </p:spPr>
        <p:txBody>
          <a:bodyPr/>
          <a:lstStyle/>
          <a:p>
            <a:r>
              <a:rPr lang="en-US" sz="4800" dirty="0"/>
              <a:t>What Can We Learn From This?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0" y="1837592"/>
            <a:ext cx="1051031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Peter’s steps can be retraced TODAY!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We TOO can fall!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Galatians 5:4 “…become estranged from Christ… fall from grace.”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2 Peter 2:20,21 “it would have been better for them not to have known the way of righteousness, than having known it, to turn from the holy commandment delivered to them”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891389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6841" y="1667593"/>
            <a:ext cx="948862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4F202F5A-D4CA-B339-1DA4-2F4A6AF0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62" y="365126"/>
            <a:ext cx="11218984" cy="1161792"/>
          </a:xfrm>
        </p:spPr>
        <p:txBody>
          <a:bodyPr/>
          <a:lstStyle/>
          <a:p>
            <a:r>
              <a:rPr lang="en-US" sz="4800" dirty="0"/>
              <a:t>What Can We Learn From This?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C2445-584E-A86F-88E3-DF86F0C946DD}"/>
              </a:ext>
            </a:extLst>
          </p:cNvPr>
          <p:cNvSpPr txBox="1"/>
          <p:nvPr/>
        </p:nvSpPr>
        <p:spPr>
          <a:xfrm>
            <a:off x="849350" y="1837592"/>
            <a:ext cx="105103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We dare not be overconfident as was Peter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iome"/>
              <a:ea typeface="+mj-ea"/>
              <a:cs typeface="Biome" panose="020B05030302040208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Must not make hasty promises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Must not drop our guard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1 Peter 5:8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Must NEVER, NEVER DENY CHRIST!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Matthew 10:32,33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IF we have FALLEN, we can RISE AGAIN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FFFFFF"/>
                </a:solidFill>
                <a:latin typeface="Biome"/>
                <a:ea typeface="+mj-ea"/>
                <a:cs typeface="Biome" panose="020B0503030204020804" pitchFamily="34" charset="0"/>
              </a:rPr>
              <a:t>Revelation 2:5 – REMEMBER where we were before – DO THE FIRST WORKS!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606289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-Findings_WAC_CP_v10" id="{DFB4E90D-091B-45B9-9CB3-B93AA2CDF265}" vid="{C9138B91-C486-4852-8AB0-95D8040FA9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6D7367-F508-4F80-B02C-79260B72660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C44BFB8-0B48-48D5-A0BA-9317960E8F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DD645B-D823-4D85-A8AC-AFAC8212B2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Scientific findings presentation</Template>
  <TotalTime>327</TotalTime>
  <Words>595</Words>
  <Application>Microsoft Office PowerPoint</Application>
  <PresentationFormat>Widescreen</PresentationFormat>
  <Paragraphs>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Nova</vt:lpstr>
      <vt:lpstr>Biome</vt:lpstr>
      <vt:lpstr>Biome Light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Peter took the lead many times</vt:lpstr>
      <vt:lpstr>THE FALL AND RISE OF PETER</vt:lpstr>
      <vt:lpstr>Peter Was Over-confident</vt:lpstr>
      <vt:lpstr>Peter Made Some Hasty Promises</vt:lpstr>
      <vt:lpstr>Peter Dropped His Guard</vt:lpstr>
      <vt:lpstr>Peter Denied His Lord</vt:lpstr>
      <vt:lpstr>Peter Denied His Lord</vt:lpstr>
      <vt:lpstr>The Rise Of Peter</vt:lpstr>
      <vt:lpstr>What Can We Learn From This?</vt:lpstr>
      <vt:lpstr>What Can We Learn From This?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20</cp:revision>
  <dcterms:created xsi:type="dcterms:W3CDTF">2023-04-29T19:42:53Z</dcterms:created>
  <dcterms:modified xsi:type="dcterms:W3CDTF">2023-04-30T01:09:53Z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